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F130-493F-443A-93D5-66D9FA9FB7CE}" type="datetimeFigureOut">
              <a:rPr lang="pt-PT" smtClean="0"/>
              <a:pPr/>
              <a:t>04-12-2012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434E-1324-43ED-A5B2-F84CDF0AEBA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Visita ao museu de Penafiel- </a:t>
            </a: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T</a:t>
            </a:r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28</a:t>
            </a:r>
            <a:endParaRPr lang="pt-PT" sz="28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7" name="Marcador de Posição de Conteúdo 6" descr="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038600" cy="2736304"/>
          </a:xfrm>
        </p:spPr>
      </p:pic>
      <p:pic>
        <p:nvPicPr>
          <p:cNvPr id="13314" name="Picture 2" descr="http://1.bp.blogspot.com/_V9YANYpERDY/S7dJouGxzlI/AAAAAAAADUM/T5c9J1H9o5w/s1600/tiago_lopes_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81799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Utensílios usados pelos primeiros arqueólogos, nas escavações.</a:t>
            </a:r>
            <a:endParaRPr lang="pt-PT" sz="2800" b="1" dirty="0">
              <a:solidFill>
                <a:schemeClr val="accent3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Marcador de Posição de Conteúdo 4" descr="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Marcador de Posição de Conteúdo 5" descr="0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 aventura no ateliê… </a:t>
            </a:r>
            <a:endParaRPr lang="pt-PT" sz="3200" b="1" dirty="0">
              <a:solidFill>
                <a:schemeClr val="accent6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Marcador de Posição de Conteúdo 4" descr="0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Marcador de Posição de Conteúdo 5" descr="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 aventura vai começar,…</a:t>
            </a:r>
            <a:endParaRPr lang="pt-PT" sz="3200" b="1" dirty="0">
              <a:solidFill>
                <a:schemeClr val="accent6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Marcador de Posição de Conteúdo 4" descr="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Marcador de Posição de Conteúdo 5" descr="0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i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 produto final no ateliê</a:t>
            </a:r>
            <a:endParaRPr lang="pt-PT" sz="3600" b="1" i="1" dirty="0">
              <a:solidFill>
                <a:schemeClr val="accent6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Marcador de Posição de Conteúdo 4" descr="04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376596" cy="30243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3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Peças das escavações em Castros.</a:t>
            </a:r>
            <a:endParaRPr lang="pt-PT" sz="2800" b="1" dirty="0">
              <a:solidFill>
                <a:schemeClr val="accent3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Marcador de Posição de Conteúdo 4" descr="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Marcador de Posição de Conteúdo 5" descr="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Marcador de Posição de Conteúdo 4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Marcador de Posição de Conteúdo 5" descr="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Mó</a:t>
            </a:r>
            <a:br>
              <a:rPr lang="pt-PT" sz="32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pt-PT" sz="18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( </a:t>
            </a:r>
            <a:r>
              <a:rPr lang="pt-PT" sz="1800" b="1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</a:t>
            </a:r>
            <a:r>
              <a:rPr lang="pt-PT" sz="1800" b="1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ervia para moer os cereais)</a:t>
            </a:r>
            <a:endParaRPr lang="pt-PT" sz="1800" b="1" dirty="0">
              <a:solidFill>
                <a:schemeClr val="accent6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Marcador de Posição de Conteúdo 4" descr="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Marcador de Posição de Conteúdo 5" descr="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Marcador de Posição de Conteúdo 4" descr="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Marcador de Posição de Conteúdo 5" descr="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Marcador de Posição de Conteúdo 4" descr="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Marcador de Posição de Conteúdo 5" descr="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Marcador de Posição de Conteúdo 4" descr="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Marcador de Posição de Conteúdo 5" descr="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accent3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Alguns utensílios em cobre.</a:t>
            </a:r>
            <a:endParaRPr lang="pt-PT" sz="3200" b="1" dirty="0">
              <a:solidFill>
                <a:schemeClr val="accent3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Marcador de Posição de Conteúdo 4" descr="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Marcador de Posição de Conteúdo 5" descr="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Explicação sobre as necrópoles.</a:t>
            </a:r>
            <a:endParaRPr lang="pt-PT" sz="2800" b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Marcador de Posição de Conteúdo 4" descr="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673110" y="1895842"/>
            <a:ext cx="2401838" cy="3739962"/>
          </a:xfrm>
        </p:spPr>
      </p:pic>
      <p:pic>
        <p:nvPicPr>
          <p:cNvPr id="6" name="Marcador de Posição de Conteúdo 5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2636912"/>
            <a:ext cx="4038600" cy="22717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</Words>
  <Application>Microsoft Office PowerPoint</Application>
  <PresentationFormat>Apresentação no Ecrã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Visita ao museu de Penafiel- T28</vt:lpstr>
      <vt:lpstr>Peças das escavações em Castros.</vt:lpstr>
      <vt:lpstr>Diapositivo 3</vt:lpstr>
      <vt:lpstr>Mó ( Servia para moer os cereais)</vt:lpstr>
      <vt:lpstr>Diapositivo 5</vt:lpstr>
      <vt:lpstr>Diapositivo 6</vt:lpstr>
      <vt:lpstr>Diapositivo 7</vt:lpstr>
      <vt:lpstr>Alguns utensílios em cobre.</vt:lpstr>
      <vt:lpstr>Explicação sobre as necrópoles.</vt:lpstr>
      <vt:lpstr>Utensílios usados pelos primeiros arqueólogos, nas escavações.</vt:lpstr>
      <vt:lpstr>A aventura no ateliê… </vt:lpstr>
      <vt:lpstr>A aventura vai começar,…</vt:lpstr>
      <vt:lpstr>O produto final no ateliê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ao museu de Penafiel- T28</dc:title>
  <dc:creator>rosabela</dc:creator>
  <cp:lastModifiedBy>rosabela</cp:lastModifiedBy>
  <cp:revision>6</cp:revision>
  <dcterms:created xsi:type="dcterms:W3CDTF">2012-12-04T16:58:59Z</dcterms:created>
  <dcterms:modified xsi:type="dcterms:W3CDTF">2012-12-04T17:44:28Z</dcterms:modified>
</cp:coreProperties>
</file>